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06" autoAdjust="0"/>
    <p:restoredTop sz="94660"/>
  </p:normalViewPr>
  <p:slideViewPr>
    <p:cSldViewPr snapToGrid="0">
      <p:cViewPr varScale="1">
        <p:scale>
          <a:sx n="83" d="100"/>
          <a:sy n="83" d="100"/>
        </p:scale>
        <p:origin x="390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D88A44-F70A-F6A7-B34E-5C98F88A4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B1486C9-7CC7-B9A6-0952-283FF8BAB1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79CAA1C-FC76-4E2E-0BDE-6789F258C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178603-6B20-1418-BF84-3D7080021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735EB5-0941-EE0E-A506-2C3C8FB87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4298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D711A0-074B-E094-B4A7-4F2862456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63BF7B1-C6BD-21E9-3AE7-3007AFB7A3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33F8CB-0574-C38A-8AFF-607371A62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72EC0E-FD0B-6BA2-E7FA-848231183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0824F5-DCF2-A019-B4CF-FFDB2BE5B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5239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1C26ABC-CC66-E7F5-242E-23D607E2E5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D0E654D-388A-269F-096B-ADF97FA076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CC1562-2A62-637B-8CE4-56B79F746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AD3D02-A940-7362-05E6-FF27A95A2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F9016E-E5A5-455C-4F86-9A7352E52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3039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9F6A12-2E2E-6875-EEA6-C36BB8943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2FA004-AB60-F019-EE99-72AE619008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C907112-3DE4-266D-93A7-701E7FDC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FD4BD7-3454-AB1F-8CC7-F3FE53B18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33424F2-02E3-D052-7DDC-62AFABE1E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1607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703FCA-DCB4-1E4D-D4BF-2D10E5FDC0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DF5479-CD1D-F638-5C54-3646A77DEE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5B35A3B-5C33-6ABF-CBB3-85C0868E7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26500A-2E25-DDD0-DD8B-E008AF8B3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B28961-C510-7A3E-9E01-896E6368F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705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FEC6E3-0659-EECB-129F-0AE14B73B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8AFDEB-EF4A-A530-D5EA-0B7502A58B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3E8909-50B9-D1B0-1920-B94B82F1FF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930AEA-83ED-230F-A32C-2E28C3644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317251-745E-6030-38EF-3058969B5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E72F34-B5B2-EF89-3D42-80EDB62A3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5408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676799-388E-16DC-CEE4-C89B09149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7064300-F04F-F35B-42EA-E912A08309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4DC0FFD-22F7-319A-6A55-403DEC1EB4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1FD639B-CD63-B38B-4FA5-A9CE320FE2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B5BB327-192A-F403-C597-6597A8F5A8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398910B-8C3D-97A6-6CA1-974BEE4B0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5A3C351-4132-D30D-0282-A6572456E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3E101B2-4EBE-CDE0-C8EA-A95806945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8866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FE82E4-6276-04B7-6BDD-60349350D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8768290-F1B8-88D8-9EC4-974C628EA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122808F-3DFE-5A93-DDDC-D38279852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96785FF-8B0D-360B-F456-F9B222BDB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44759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27CE782-ACBB-93B2-7C35-84C44875A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2988047-9A64-7B19-E12A-AD98A06D2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033190-BC31-4C50-C9B7-98A8178A6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2597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B99932-41FB-E5FB-E228-98447C601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512F54-7211-2B64-1404-A237A333C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4E2D2D4-D7DB-3EC1-95E5-1C0B5B660E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AF8581D-683C-FA61-A39E-0935E1AE1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241CBF-4C3B-8E7E-8160-5D331211E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4E52022-F9CB-E0BF-CD97-9C56650C7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3544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35AE52-7F9E-F348-2931-68A8BD3D0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B59ABD8-1D86-5655-9041-8454CBB4A3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A20810-0E41-A026-A247-27C73E8A0B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ABB7320-CA37-444D-D982-3264E9B59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E059910-6A51-96EA-59E2-D2A4A5134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68849BC-5B34-3941-F805-72E9EA605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379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FF74F3E-F664-EC60-296D-B9202C5BB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65562E-CCE8-D5D9-EE16-2F31681BFB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BCBDF3-A9D8-F7EB-2846-8946A022BF6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EBC92E2-FB42-4AE1-BA3C-E48ED5F17875}" type="datetimeFigureOut">
              <a:rPr lang="ko-KR" altLang="en-US" smtClean="0"/>
              <a:t>2025-03-14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A0784F2-D771-925E-74EF-F3B4FE6236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24676C-BF66-E611-00FC-EA2EC50296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B4EC0A7-5F21-43EC-B026-DC020AD7043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4109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폰트, 화이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4D9455E-23C7-F9C9-180B-D764E71E39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765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F6B72B-58B3-30F8-FE14-D882E17528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사람, 슈트, 의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9849628-A7EF-7499-EBFC-8C40D2CF95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831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0E84FF-95F2-126A-7CAD-DD4D4FA55A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도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799183C1-87E0-9C92-7BF7-1FA494061E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그림 4" descr="하늘, 야외, 자동차, 고속도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F8250486-FE46-7FFA-8C5D-1C6C9561FE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325" y="1676400"/>
            <a:ext cx="622935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376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195CBF-C940-C2B0-70C1-E6A15E309F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EB923D0-C077-4D71-C138-86091EDF74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333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69322F-EEB6-10D4-5E71-01F133EBD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폰트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D6B356E2-BE4E-271A-F7F3-95EDFBEB46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361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4A6CAF-ABD0-23A9-A67E-7F6EC02F53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마천루, 건물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80F16A0-5A40-E952-7BCC-C0EC76DB17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145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96E217-7A21-9B39-6C4F-8C60ACEC34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폰트, 라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CC97844-0F7A-E2CA-FBDE-292B3D576A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2020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ACDA5F-3BBE-2C1E-87A7-BA2D56D81F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폰트, 텍스트, 화이트, 그래픽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A1145C27-3D3D-BAA9-2383-38CA4F06F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5012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Office PowerPoint</Application>
  <PresentationFormat>와이드스크린</PresentationFormat>
  <Paragraphs>0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성준 신</dc:creator>
  <cp:lastModifiedBy>성준 신</cp:lastModifiedBy>
  <cp:revision>4</cp:revision>
  <dcterms:created xsi:type="dcterms:W3CDTF">2025-03-14T00:08:08Z</dcterms:created>
  <dcterms:modified xsi:type="dcterms:W3CDTF">2025-03-14T00:28:43Z</dcterms:modified>
</cp:coreProperties>
</file>

<file path=docProps/thumbnail.jpeg>
</file>